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"/>
  </p:notesMasterIdLst>
  <p:handoutMasterIdLst>
    <p:handoutMasterId r:id="rId10"/>
  </p:handout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CC6600"/>
    <a:srgbClr val="996633"/>
    <a:srgbClr val="993300"/>
    <a:srgbClr val="FFCC99"/>
    <a:srgbClr val="0000FF"/>
    <a:srgbClr val="FFCC66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81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/>
            </a:lvl1pPr>
          </a:lstStyle>
          <a:p>
            <a:fld id="{F33BEA0C-0DAE-4CAA-A29D-EC753BD3BA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FCD98555-ACBB-4A16-A7F1-365E045C1C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347-DB3A-4820-94AA-7236C9586D48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507A-0019-4744-B278-40F8F63AC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ACAD-AF82-4BEF-9577-060DD3DE8D86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1A3-601D-45EE-8812-7F30CBB83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CB47-D7FD-4797-B815-3CCB87EB8BD5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18FA-D9A0-4211-90C3-03C89B0D8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fld id="{E4D85104-C194-4205-B11C-83E699358CB1}" type="datetime1">
              <a:rPr lang="en-US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89700"/>
            <a:ext cx="431800" cy="368300"/>
          </a:xfrm>
        </p:spPr>
        <p:txBody>
          <a:bodyPr/>
          <a:lstStyle>
            <a:lvl1pPr>
              <a:defRPr/>
            </a:lvl1pPr>
          </a:lstStyle>
          <a:p>
            <a:fld id="{45FE9ACC-E6DE-4692-876A-D865D496F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fld id="{39EC6927-E7EF-4B5D-83FD-A099BE66D929}" type="datetime1">
              <a:rPr lang="en-US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89700"/>
            <a:ext cx="431800" cy="368300"/>
          </a:xfrm>
        </p:spPr>
        <p:txBody>
          <a:bodyPr/>
          <a:lstStyle>
            <a:lvl1pPr>
              <a:defRPr/>
            </a:lvl1pPr>
          </a:lstStyle>
          <a:p>
            <a:fld id="{13180685-843D-4D50-9776-E6BBF9BC9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fld id="{FB5CF394-2891-4222-880A-912A2C05EE0C}" type="datetime1">
              <a:rPr lang="en-US"/>
              <a:pPr/>
              <a:t>4/26/2016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6489700"/>
            <a:ext cx="431800" cy="368300"/>
          </a:xfrm>
        </p:spPr>
        <p:txBody>
          <a:bodyPr/>
          <a:lstStyle>
            <a:lvl1pPr>
              <a:defRPr/>
            </a:lvl1pPr>
          </a:lstStyle>
          <a:p>
            <a:fld id="{274A3945-4EB7-48F9-8F12-BC26BC797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960E-1BF6-4E9B-B399-DDC0D7024D95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026-D313-4630-A07A-F8A4ED140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862-F62A-4E5B-BF2A-41253AFADBCC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2D2B-5814-45A5-8927-DF177050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F55-37E0-4407-8762-911CC2DD79DB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2D53-7F26-4147-BE91-E53D1D52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2041-C017-4D7B-A642-4A725E67D983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EF56-B854-4D2D-93AE-690156CA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482E-61A7-4003-AB46-7D279A5AFA58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E542-6837-4A5B-B410-FB83A85CA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411-350C-46E9-AB6F-1B20B105BE5B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329-A454-4B4A-AB13-E78DC84E6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C7D7-1309-43EC-BC16-2994AF67A49F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87B0-FE2C-4014-8AE7-76D5C1995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9E90-9F12-4C7C-AF1F-9A7209CB722D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F23A-71C1-46A7-9FB5-4878DF699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616D-E7CF-4E93-8F0B-A90C512B668A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0186-736C-4E9D-A9B6-20AC7FF7B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466" y="1981200"/>
            <a:ext cx="8575734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KĨ THUẬT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33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     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LẮP GHÉP MÔ HÌNH TỰ CHỌN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27088" y="1881188"/>
            <a:ext cx="8029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TimeH" pitchFamily="34" charset="0"/>
              </a:rPr>
              <a:t>L¾p xe chë hµng (tiÕt 3)</a:t>
            </a:r>
          </a:p>
        </p:txBody>
      </p:sp>
      <p:pic>
        <p:nvPicPr>
          <p:cNvPr id="6179" name="Picture 35" descr="DSCN999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9116" y="2735253"/>
            <a:ext cx="4876800" cy="3657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58888" y="1160463"/>
            <a:ext cx="7561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Avant" pitchFamily="34" charset="0"/>
              </a:rPr>
              <a:t>c) L¾p thµnh sau xe vµ trôc b¸nh xe</a:t>
            </a:r>
          </a:p>
        </p:txBody>
      </p: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431800" y="1952625"/>
            <a:ext cx="3575050" cy="3733800"/>
            <a:chOff x="272" y="1230"/>
            <a:chExt cx="2252" cy="2352"/>
          </a:xfrm>
        </p:grpSpPr>
        <p:graphicFrame>
          <p:nvGraphicFramePr>
            <p:cNvPr id="54273" name="Object 1025"/>
            <p:cNvGraphicFramePr>
              <a:graphicFrameLocks noChangeAspect="1"/>
            </p:cNvGraphicFramePr>
            <p:nvPr/>
          </p:nvGraphicFramePr>
          <p:xfrm>
            <a:off x="272" y="1230"/>
            <a:ext cx="2252" cy="1860"/>
          </p:xfrm>
          <a:graphic>
            <a:graphicData uri="http://schemas.openxmlformats.org/presentationml/2006/ole">
              <p:oleObj spid="_x0000_s54273" name="Bitmap Image" r:id="rId3" imgW="3982006" imgH="2429214" progId="Paint.Picture">
                <p:embed/>
              </p:oleObj>
            </a:graphicData>
          </a:graphic>
        </p:graphicFrame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317" y="3294"/>
              <a:ext cx="20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.VnAvant" pitchFamily="34" charset="0"/>
                </a:rPr>
                <a:t>H×nh 5. Thµnh sau xe</a:t>
              </a:r>
            </a:p>
          </p:txBody>
        </p:sp>
      </p:grpSp>
      <p:graphicFrame>
        <p:nvGraphicFramePr>
          <p:cNvPr id="54272" name="Object 1024"/>
          <p:cNvGraphicFramePr>
            <a:graphicFrameLocks noGrp="1" noChangeAspect="1"/>
          </p:cNvGraphicFramePr>
          <p:nvPr>
            <p:ph sz="half" idx="1"/>
          </p:nvPr>
        </p:nvGraphicFramePr>
        <p:xfrm>
          <a:off x="4679950" y="2371725"/>
          <a:ext cx="4068763" cy="1968500"/>
        </p:xfrm>
        <a:graphic>
          <a:graphicData uri="http://schemas.openxmlformats.org/presentationml/2006/ole">
            <p:oleObj spid="_x0000_s54272" name="Bitmap Image" r:id="rId4" imgW="4409524" imgH="2133898" progId="Paint.Picture">
              <p:embed/>
            </p:oleObj>
          </a:graphicData>
        </a:graphic>
      </p:graphicFrame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535488" y="5229225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H×nh 6. Trôc b¸nh xe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1" name="Rectangle 79"/>
          <p:cNvSpPr>
            <a:spLocks noGrp="1" noChangeArrowheads="1"/>
          </p:cNvSpPr>
          <p:nvPr>
            <p:ph type="title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70" name="Picture 78" descr="untitled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92263"/>
            <a:ext cx="5183187" cy="4862512"/>
          </a:xfrm>
          <a:noFill/>
          <a:ln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079500" y="260350"/>
            <a:ext cx="6875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B­íc 2: L¾p r¸p xe chë hµng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00113" y="10525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a) L¾p thµnh sau, thµnh bªn vµ mui xe</a:t>
            </a:r>
          </a:p>
        </p:txBody>
      </p:sp>
      <p:sp>
        <p:nvSpPr>
          <p:cNvPr id="8269" name="AutoShape 77"/>
          <p:cNvSpPr>
            <a:spLocks noChangeArrowheads="1"/>
          </p:cNvSpPr>
          <p:nvPr/>
        </p:nvSpPr>
        <p:spPr bwMode="auto">
          <a:xfrm rot="339794">
            <a:off x="647700" y="5013325"/>
            <a:ext cx="2160588" cy="6524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auto">
          <a:xfrm rot="1276221">
            <a:off x="1439863" y="2492375"/>
            <a:ext cx="1836737" cy="612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69" grpId="0" animBg="1"/>
      <p:bldP spid="8269" grpId="1" animBg="1"/>
      <p:bldP spid="8268" grpId="0" animBg="1"/>
      <p:bldP spid="82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2" name="Text Box 74"/>
          <p:cNvSpPr txBox="1">
            <a:spLocks noChangeArrowheads="1"/>
          </p:cNvSpPr>
          <p:nvPr/>
        </p:nvSpPr>
        <p:spPr bwMode="auto">
          <a:xfrm>
            <a:off x="827088" y="260350"/>
            <a:ext cx="7885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b) L¾p ca bin vµo sµn ca bin vµ thïng xe</a:t>
            </a:r>
          </a:p>
        </p:txBody>
      </p:sp>
      <p:pic>
        <p:nvPicPr>
          <p:cNvPr id="37969" name="Picture 81" descr="DSCN99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92263"/>
            <a:ext cx="8027987" cy="4719637"/>
          </a:xfrm>
          <a:prstGeom prst="rect">
            <a:avLst/>
          </a:prstGeom>
          <a:noFill/>
        </p:spPr>
      </p:pic>
      <p:sp>
        <p:nvSpPr>
          <p:cNvPr id="37966" name="AutoShape 78"/>
          <p:cNvSpPr>
            <a:spLocks noChangeArrowheads="1"/>
          </p:cNvSpPr>
          <p:nvPr/>
        </p:nvSpPr>
        <p:spPr bwMode="auto">
          <a:xfrm rot="7424699">
            <a:off x="6731794" y="1448594"/>
            <a:ext cx="1692275" cy="6111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mph" presetSubtype="1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62" grpId="0"/>
      <p:bldP spid="37966" grpId="0" animBg="1"/>
      <p:bldP spid="379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  <a:latin typeface=".VnAvant" pitchFamily="34" charset="0"/>
              </a:rPr>
              <a:t>c) L¾p c¸c trôc b¸nh xe vµo c¸c gi¸ ®ì trôc b¸nh xe, sau ®ã l¾p c¸c vßng h·m vµ b¸nh xe cßn l¹i</a:t>
            </a:r>
          </a:p>
        </p:txBody>
      </p:sp>
      <p:pic>
        <p:nvPicPr>
          <p:cNvPr id="45064" name="Picture 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844675"/>
            <a:ext cx="8064500" cy="4733925"/>
          </a:xfrm>
          <a:prstGeom prst="rect">
            <a:avLst/>
          </a:prstGeom>
          <a:noFill/>
        </p:spPr>
      </p:pic>
      <p:sp>
        <p:nvSpPr>
          <p:cNvPr id="45063" name="AutoShape 7"/>
          <p:cNvSpPr>
            <a:spLocks noChangeArrowheads="1"/>
          </p:cNvSpPr>
          <p:nvPr/>
        </p:nvSpPr>
        <p:spPr bwMode="auto">
          <a:xfrm rot="12404384">
            <a:off x="6840538" y="6092825"/>
            <a:ext cx="11874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 rot="-70824045">
            <a:off x="2876550" y="5880100"/>
            <a:ext cx="1012825" cy="574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 rot="-3238301">
            <a:off x="450850" y="5838825"/>
            <a:ext cx="1033463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 animBg="1"/>
      <p:bldP spid="45063" grpId="1" animBg="1"/>
      <p:bldP spid="45074" grpId="0" animBg="1"/>
      <p:bldP spid="45074" grpId="1" animBg="1"/>
      <p:bldP spid="45075" grpId="0" animBg="1"/>
      <p:bldP spid="450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Text Box 12"/>
          <p:cNvSpPr txBox="1"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Avant" pitchFamily="34" charset="0"/>
              </a:rPr>
              <a:t>B­íc 2: L¾p r¸p xe chë hµng</a:t>
            </a:r>
          </a:p>
        </p:txBody>
      </p:sp>
      <p:pic>
        <p:nvPicPr>
          <p:cNvPr id="50189" name="Picture 13" descr="untitle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138" y="1557338"/>
            <a:ext cx="2951162" cy="2174875"/>
          </a:xfrm>
          <a:noFill/>
          <a:ln>
            <a:miter lim="800000"/>
            <a:headEnd/>
            <a:tailEnd/>
          </a:ln>
        </p:spPr>
      </p:pic>
      <p:pic>
        <p:nvPicPr>
          <p:cNvPr id="50190" name="Picture 14" descr="DSCN999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0174" y="1600200"/>
            <a:ext cx="2914651" cy="2185988"/>
          </a:xfrm>
          <a:noFill/>
          <a:ln>
            <a:miter lim="800000"/>
            <a:headEnd/>
            <a:tailEnd/>
          </a:ln>
        </p:spPr>
      </p:pic>
      <p:pic>
        <p:nvPicPr>
          <p:cNvPr id="50195" name="Picture 19" descr="DSCN999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2592388" y="4616450"/>
            <a:ext cx="3779837" cy="2214563"/>
          </a:xfrm>
          <a:noFill/>
          <a:ln>
            <a:miter lim="800000"/>
            <a:headEnd/>
            <a:tailEnd/>
          </a:ln>
        </p:spPr>
      </p:pic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323850" y="944563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Avant" pitchFamily="34" charset="0"/>
              </a:rPr>
              <a:t>a) L¾p thµnh sau, thµnh bªn vµ mui xe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5075238" y="908050"/>
            <a:ext cx="4068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.VnAvant" pitchFamily="34" charset="0"/>
              </a:rPr>
              <a:t>b) L¾p ca bin vµo sµn ca bin vµ thïng xe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1295400" y="3841750"/>
            <a:ext cx="61563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0000FF"/>
                </a:solidFill>
                <a:latin typeface=".VnAvant" pitchFamily="34" charset="0"/>
              </a:rPr>
              <a:t>c) L¾p c¸c trôc b¸nh xe vµo c¸c gi¸ ®ì trôc b¸nh xe,</a:t>
            </a:r>
          </a:p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0000FF"/>
                </a:solidFill>
                <a:latin typeface=".VnAvant" pitchFamily="34" charset="0"/>
              </a:rPr>
              <a:t> sau ®ã l¾p c¸c vßng h·m vµ b¸nh xe cßn l¹i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/>
      <p:bldP spid="50197" grpId="0"/>
      <p:bldP spid="50198" grpId="0"/>
      <p:bldP spid="501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  <p:tag name="VIOLETID" val="11329522"/>
  <p:tag name="VIOLETTITLE" val="giáo án điện tử kĩ thuật 5"/>
  <p:tag name="VIOLETLESSON" val="20"/>
  <p:tag name="VIOLETCATID" val="8048939"/>
  <p:tag name="VIOLETSUBJECT" val="Kỹ thuật 5"/>
  <p:tag name="VIOLETAUTHORID" val="752104"/>
  <p:tag name="VIOLETAUTHORNAME" val="Nguyễn Trường Vinh"/>
  <p:tag name="VIOLETAUTHORAVATAR" val="752104.jpg"/>
  <p:tag name="VIOLETAUTHORADDRESS" val="Trường Tiểu học số 1 Duy Nghĩa - Quảng Nam"/>
  <p:tag name="VIOLETAUTHORHOMEPAGE" val="http://violet.vn/truongvinh90"/>
  <p:tag name="VIOLETDATE" val="2009-10-25 08:31:44"/>
  <p:tag name="VIOLETHIT" val="26"/>
  <p:tag name="VIOLETLIKE" val="0"/>
  <p:tag name="MMPROD_NEXTUNIQUEID" val="10010"/>
  <p:tag name="MMPROD_UIDATA" val="&lt;database version=&quot;7.0&quot;&gt;&lt;object type=&quot;1&quot; unique_id=&quot;10001&quot;&gt;&lt;object type=&quot;8&quot; unique_id=&quot;11273&quot;&gt;&lt;/object&gt;&lt;object type=&quot;2&quot; unique_id=&quot;11274&quot;&gt;&lt;object type=&quot;3&quot; unique_id=&quot;11275&quot;&gt;&lt;property id=&quot;20148&quot; value=&quot;5&quot;/&gt;&lt;property id=&quot;20300&quot; value=&quot;Slide 1&quot;/&gt;&lt;property id=&quot;20307&quot; value=&quot;264&quot;/&gt;&lt;/object&gt;&lt;object type=&quot;3&quot; unique_id=&quot;11276&quot;&gt;&lt;property id=&quot;20148&quot; value=&quot;5&quot;/&gt;&lt;property id=&quot;20300&quot; value=&quot;Slide 2&quot;/&gt;&lt;property id=&quot;20307&quot; value=&quot;258&quot;/&gt;&lt;/object&gt;&lt;object type=&quot;3&quot; unique_id=&quot;11277&quot;&gt;&lt;property id=&quot;20148&quot; value=&quot;5&quot;/&gt;&lt;property id=&quot;20300&quot; value=&quot;Slide 3&quot;/&gt;&lt;property id=&quot;20307&quot; value=&quot;259&quot;/&gt;&lt;/object&gt;&lt;object type=&quot;3&quot; unique_id=&quot;11278&quot;&gt;&lt;property id=&quot;20148&quot; value=&quot;5&quot;/&gt;&lt;property id=&quot;20300&quot; value=&quot;Slide 4&quot;/&gt;&lt;property id=&quot;20307&quot; value=&quot;260&quot;/&gt;&lt;/object&gt;&lt;object type=&quot;3&quot; unique_id=&quot;11279&quot;&gt;&lt;property id=&quot;20148&quot; value=&quot;5&quot;/&gt;&lt;property id=&quot;20300&quot; value=&quot;Slide 5&quot;/&gt;&lt;property id=&quot;20307&quot; value=&quot;261&quot;/&gt;&lt;/object&gt;&lt;object type=&quot;3&quot; unique_id=&quot;11280&quot;&gt;&lt;property id=&quot;20148&quot; value=&quot;5&quot;/&gt;&lt;property id=&quot;20300&quot; value=&quot;Slide 6&quot;/&gt;&lt;property id=&quot;20307&quot; value=&quot;262&quot;/&gt;&lt;/object&gt;&lt;object type=&quot;3&quot; unique_id=&quot;11281&quot;&gt;&lt;property id=&quot;20148&quot; value=&quot;5&quot;/&gt;&lt;property id=&quot;20300&quot; value=&quot;Slide 7 - &amp;quot;B­íc 2: L¾p r¸p xe chë hµng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191</Words>
  <Application>Microsoft PowerPoint 7.0</Application>
  <PresentationFormat>On-screen Show (4:3)</PresentationFormat>
  <Paragraphs>20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Times New Roman</vt:lpstr>
      <vt:lpstr>.VnTimeH</vt:lpstr>
      <vt:lpstr>.VnArial</vt:lpstr>
      <vt:lpstr>Wingdings</vt:lpstr>
      <vt:lpstr>Tahoma</vt:lpstr>
      <vt:lpstr>.VnAristote</vt:lpstr>
      <vt:lpstr>.VnArialH</vt:lpstr>
      <vt:lpstr>.VnAvant</vt:lpstr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B­íc 2: L¾p r¸p xe chë hµng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11</cp:revision>
  <cp:lastPrinted>1601-01-01T00:00:00Z</cp:lastPrinted>
  <dcterms:created xsi:type="dcterms:W3CDTF">1601-01-01T00:00:00Z</dcterms:created>
  <dcterms:modified xsi:type="dcterms:W3CDTF">2016-04-26T04:29:43Z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